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8"/>
  </p:normalViewPr>
  <p:slideViewPr>
    <p:cSldViewPr snapToGrid="0" snapToObjects="1">
      <p:cViewPr varScale="1">
        <p:scale>
          <a:sx n="107" d="100"/>
          <a:sy n="107" d="100"/>
        </p:scale>
        <p:origin x="66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BB36675-89AE-124E-816F-46DEA8710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BA6FA82-9073-894C-82A4-337C70A54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AC249D-AB3F-7145-9A4F-E9F9749C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AC5384-0000-6E4A-A056-E49DFD36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DB9381-D936-4947-8517-FB6B0A78B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8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A9C46EE-363D-C34C-94D6-3FC662A9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762CC4D-CAE4-644A-AAC9-59EFA87CD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6C90FD2-F84D-454F-8C29-D71C1ED1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F54F260-57A7-5E45-A8A2-D5EED996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DC0530-C8C7-7642-A4B9-42E97E8DC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1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5F29F7D-933D-6841-923C-0EEEE3EB5F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0918408-684A-1D43-95C4-5AB26901E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A017EB-0A1F-2D45-9BC2-7635A8E7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4D77BE-F8FD-B141-A944-E81475C2A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20B895-4DB7-F546-8663-61FA6A3DB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777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7DF190-AE74-7B4D-BB30-65D7B793A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CF5156-27C3-F349-AE84-F4831E3B9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095A13-D3A3-8B43-9C1D-ADD81F316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487C7E-293E-EB4F-8E97-2612F2FD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D96BBB9-8D7B-EC40-8376-DABEBCBA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67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11486BB-4584-BE41-8362-810B48378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F4DB6D2-20A9-7240-BC7A-AB5933682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654D41D-D9C8-3747-9287-612C6054B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5F8027-B559-7B40-A3A0-82182643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25A440-D1DD-9544-BE36-6CC73C45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54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4D08C1-5740-3C4D-941B-26EC64AFB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A7336C-219E-5949-A1A3-C051A8C86D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9F3BEC2-AAF9-5948-8526-B77C35481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24A3BD-7088-5448-AAE2-581C7EED8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CE30945-DDC4-DD44-BE53-CA48D8A66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5063B22-8E86-4942-A812-074B29A1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48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B380895-4C7F-9343-824F-2BD9AFA58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5F79EF3-7F06-6745-B70E-22AA97F3C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7B91796-BC6E-D64E-8F1E-A253EA321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E0E1D52-4B47-6148-97CB-21B3A7FB2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905F701-0D7A-834C-8873-4158D9673B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D2AAC86-BB84-814C-A30C-CFCA9A3B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D155383-CBD6-CD43-AE8E-CC6572B33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57DEF48-17F9-5E42-B6EA-F40BB133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07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A760CF-9E16-FB40-A5E9-7B4906271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94BDE12-A4F3-774B-9B8B-74DEABEF1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300CD93-5A6E-F048-9110-EF89F0D99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4D1B7C4-C5A9-C543-A56D-C9E2B7FE2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4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6B81B47-B947-6343-9BA7-48E08885A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DA0CDBA-55BF-D345-81EC-9D2B4C8F9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6593A4E-595B-2744-BC43-E22A9DF9E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99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DE4352B-B3D1-0E40-9FC5-182281C7B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EC0AEB-DAFD-854A-989B-1C6D0A834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CD7CFBF-1094-1544-8E16-B0982A2B4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48F1BA0-4D90-8946-BD2C-59BC8C33F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5F73943-C94C-594B-B34D-65F12568A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74D6D72-F87F-FD4C-BA4A-9F1F3C1C2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47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E2D305-B195-6847-8C35-3156F793A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6203097-D79D-5A4A-9C00-78165BA2F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E33CA13-A586-8846-8023-D9726D4F6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EF30AC9-DFBD-E24C-AD0E-E27DD169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B1FDBC0-2342-A340-802B-D5C39A72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20ECFAA-63F7-D64F-8D8F-A067FEDD4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49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62B8C50-1352-9343-B8B6-C20875D9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C196BD1-F657-B545-9E22-D0082FA6E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4ADD91-CDCA-ED46-984A-9E92C266D0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F77E-9C9B-0549-B3D1-E8BC86167BF8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C9719D-2F7B-CE41-A64E-BFBC4EF44E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EAC3E85-F870-0045-8E89-D607078D7B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641C-EC99-3544-8233-106B5BDD7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8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8989AFB8-4957-1548-B8A2-711D5FA3C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7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2BB9E0EA-8C8E-2843-82FE-1CF09DB7A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4E92120B-72E7-40E4-2A7F-1F00C7A6DA4C}"/>
              </a:ext>
            </a:extLst>
          </p:cNvPr>
          <p:cNvSpPr txBox="1"/>
          <p:nvPr/>
        </p:nvSpPr>
        <p:spPr>
          <a:xfrm>
            <a:off x="510639" y="2054431"/>
            <a:ext cx="11222182" cy="440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624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nazli cal</cp:lastModifiedBy>
  <cp:revision>3</cp:revision>
  <dcterms:created xsi:type="dcterms:W3CDTF">2025-08-06T08:44:48Z</dcterms:created>
  <dcterms:modified xsi:type="dcterms:W3CDTF">2025-08-06T10:00:33Z</dcterms:modified>
</cp:coreProperties>
</file>